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1" r:id="rId33"/>
    <p:sldId id="303" r:id="rId34"/>
    <p:sldId id="302" r:id="rId35"/>
    <p:sldId id="304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C5B19"/>
    <a:srgbClr val="492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76C1-204A-4442-B2A0-F77A1A28D7D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E2255-724F-4D19-A4BE-7D699E2BA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0.xml"/><Relationship Id="rId18" Type="http://schemas.openxmlformats.org/officeDocument/2006/relationships/slide" Target="slide33.xml"/><Relationship Id="rId26" Type="http://schemas.openxmlformats.org/officeDocument/2006/relationships/slide" Target="slide34.xml"/><Relationship Id="rId3" Type="http://schemas.openxmlformats.org/officeDocument/2006/relationships/slide" Target="slide15.xml"/><Relationship Id="rId21" Type="http://schemas.openxmlformats.org/officeDocument/2006/relationships/slide" Target="slide21.xml"/><Relationship Id="rId7" Type="http://schemas.openxmlformats.org/officeDocument/2006/relationships/slide" Target="slide31.xml"/><Relationship Id="rId12" Type="http://schemas.openxmlformats.org/officeDocument/2006/relationships/slide" Target="slide24.xml"/><Relationship Id="rId17" Type="http://schemas.openxmlformats.org/officeDocument/2006/relationships/slide" Target="slide4.xml"/><Relationship Id="rId25" Type="http://schemas.openxmlformats.org/officeDocument/2006/relationships/slide" Target="slide5.xml"/><Relationship Id="rId33" Type="http://schemas.openxmlformats.org/officeDocument/2006/relationships/slide" Target="slide6.xml"/><Relationship Id="rId2" Type="http://schemas.openxmlformats.org/officeDocument/2006/relationships/slide" Target="slide11.xml"/><Relationship Id="rId16" Type="http://schemas.openxmlformats.org/officeDocument/2006/relationships/slide" Target="slide8.xml"/><Relationship Id="rId20" Type="http://schemas.openxmlformats.org/officeDocument/2006/relationships/slide" Target="slide25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8.xml"/><Relationship Id="rId24" Type="http://schemas.openxmlformats.org/officeDocument/2006/relationships/slide" Target="slide9.xml"/><Relationship Id="rId32" Type="http://schemas.openxmlformats.org/officeDocument/2006/relationships/slide" Target="slide1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3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29.xml"/><Relationship Id="rId31" Type="http://schemas.openxmlformats.org/officeDocument/2006/relationships/slide" Target="slide14.xml"/><Relationship Id="rId4" Type="http://schemas.openxmlformats.org/officeDocument/2006/relationships/slide" Target="slide19.xml"/><Relationship Id="rId9" Type="http://schemas.openxmlformats.org/officeDocument/2006/relationships/slide" Target="slide3.xml"/><Relationship Id="rId14" Type="http://schemas.openxmlformats.org/officeDocument/2006/relationships/slide" Target="slide16.xml"/><Relationship Id="rId22" Type="http://schemas.openxmlformats.org/officeDocument/2006/relationships/slide" Target="slide17.xml"/><Relationship Id="rId27" Type="http://schemas.openxmlformats.org/officeDocument/2006/relationships/slide" Target="slide30.xml"/><Relationship Id="rId30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mila\&#1056;&#1072;&#1073;&#1086;&#1095;&#1080;&#1081;%20&#1089;&#1090;&#1086;&#1083;\&#1069;&#1058;&#1048;&#1050;&#1040;\&#1048;&#1085;&#1090;&#1077;&#1088;&#1072;&#1082;&#1090;&#1080;&#1074;&#1085;&#1072;&#1103;%20&#1080;&#1075;&#1088;&#1072;%20&#1085;&#1072;%20&#1090;&#1077;&#1084;&#1091;%20&#1057;&#1077;&#1084;&#1100;&#1103;\&#1044;&#1091;&#1101;&#1090;%20&#1082;&#1086;&#1088;&#1086;&#1083;&#1103;%20&#1080;%20&#1087;&#1088;&#1080;&#1085;&#1094;&#1077;&#1089;&#1089;&#1099;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Users\&#1051;&#1102;&#1076;&#1072;\&#1052;&#1091;&#1079;&#1099;&#1082;&#1072;\&#1040;&#1091;&#1076;&#1080;&#1086;%20&#1076;&#1077;&#1090;&#1103;&#1084;\&#1044;&#1077;&#1090;&#1089;&#1082;&#1080;&#1077;%20&#1087;&#1077;&#1089;&#1085;&#1080;\&#1042;%20&#1082;&#1072;&#1078;&#1076;&#1086;&#1084;%20&#1084;&#1072;&#1083;&#1077;&#1085;&#1100;&#1082;&#1086;&#1084;%20&#1088;&#1077;&#1073;&#1077;&#1085;&#1082;&#1077;.mp3" TargetMode="External"/><Relationship Id="rId6" Type="http://schemas.openxmlformats.org/officeDocument/2006/relationships/slide" Target="slide2.xml"/><Relationship Id="rId5" Type="http://schemas.openxmlformats.org/officeDocument/2006/relationships/hyperlink" Target="http://mults.info/mults/?id=257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mila\&#1056;&#1072;&#1073;&#1086;&#1095;&#1080;&#1081;%20&#1089;&#1090;&#1086;&#1083;\&#1069;&#1058;&#1048;&#1050;&#1040;\&#1048;&#1085;&#1090;&#1077;&#1088;&#1072;&#1082;&#1090;&#1080;&#1074;&#1085;&#1072;&#1103;%20&#1080;&#1075;&#1088;&#1072;%20&#1085;&#1072;%20&#1090;&#1077;&#1084;&#1091;%20&#1057;&#1077;&#1084;&#1100;&#1103;\&#1050;&#1086;&#1083;&#1099;&#1073;&#1077;&#1083;&#1100;&#1085;&#1072;&#1103;%20&#1084;&#1077;&#1076;&#1074;&#1077;&#1076;&#1080;&#1094;&#1099;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hyperlink" Target="http://1klip.my1.ru/index/umka/0-12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VrISAD8dt6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314327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ГБОУ ШКОЛА № 489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Московского района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Санкт-Петербурга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b="1" dirty="0" smtClean="0">
                <a:solidFill>
                  <a:srgbClr val="C00000"/>
                </a:solidFill>
              </a:rPr>
              <a:t>Интерактивная игра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 курсу ОРКСЭ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модуль «Светская этика»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Тема «Семья»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572140"/>
            <a:ext cx="6400800" cy="68103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492303"/>
                </a:solidFill>
              </a:rPr>
              <a:t>Подготовила  Веселова Л.Д.</a:t>
            </a:r>
            <a:endParaRPr lang="ru-RU" sz="1800" b="1" dirty="0">
              <a:solidFill>
                <a:srgbClr val="4923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 на 30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каком музыкальном инструменте в сказке А.С. Пушкина играл Баян на свадьбе Руслана и Людмилы?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ruslan_ludmila__0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3308756" cy="4411675"/>
          </a:xfrm>
        </p:spPr>
      </p:pic>
      <p:sp>
        <p:nvSpPr>
          <p:cNvPr id="8" name="Прямоугольник 7"/>
          <p:cNvSpPr/>
          <p:nvPr/>
        </p:nvSpPr>
        <p:spPr>
          <a:xfrm>
            <a:off x="4714876" y="1357298"/>
            <a:ext cx="3786214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 на 5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доме всё стоит вверх дном,</a:t>
            </a:r>
            <a:br>
              <a:rPr lang="ru-RU" dirty="0"/>
            </a:br>
            <a:r>
              <a:rPr lang="ru-RU" dirty="0"/>
              <a:t>Разговоры все о нём.</a:t>
            </a:r>
            <a:br>
              <a:rPr lang="ru-RU" dirty="0"/>
            </a:br>
            <a:r>
              <a:rPr lang="ru-RU" dirty="0"/>
              <a:t>Он в своей кроватке улыбается.</a:t>
            </a:r>
            <a:br>
              <a:rPr lang="ru-RU" dirty="0"/>
            </a:br>
            <a:r>
              <a:rPr lang="ru-RU" dirty="0"/>
              <a:t>На него глядят и восхищаются.</a:t>
            </a:r>
            <a:br>
              <a:rPr lang="ru-RU" dirty="0"/>
            </a:br>
            <a:r>
              <a:rPr lang="ru-RU" dirty="0"/>
              <a:t>Я, конечно, тоже рад:</a:t>
            </a:r>
            <a:br>
              <a:rPr lang="ru-RU" dirty="0"/>
            </a:br>
            <a:r>
              <a:rPr lang="ru-RU" dirty="0"/>
              <a:t>Появился младший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4400" dirty="0" smtClean="0"/>
              <a:t>брат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4643446"/>
            <a:ext cx="15716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7786710" y="5786454"/>
            <a:ext cx="85725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 на 10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 Волге живут мои дяди и тёти.</a:t>
            </a:r>
            <a:br>
              <a:rPr lang="ru-RU" dirty="0"/>
            </a:br>
            <a:r>
              <a:rPr lang="ru-RU" dirty="0"/>
              <a:t>Меня на каникулах там вы найдёте.</a:t>
            </a:r>
            <a:br>
              <a:rPr lang="ru-RU" dirty="0"/>
            </a:br>
            <a:r>
              <a:rPr lang="ru-RU" dirty="0"/>
              <a:t>От мамы и папы к ним я посланник,</a:t>
            </a:r>
            <a:br>
              <a:rPr lang="ru-RU" dirty="0"/>
            </a:br>
            <a:r>
              <a:rPr lang="ru-RU" dirty="0"/>
              <a:t>Меня они любят, ведь я же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племянник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000504"/>
            <a:ext cx="271464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85725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 на 20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Она всё на свете помнит и знает,</a:t>
            </a:r>
            <a:br>
              <a:rPr lang="ru-RU" dirty="0"/>
            </a:br>
            <a:r>
              <a:rPr lang="ru-RU" dirty="0"/>
              <a:t>И бабушка мамой её называет!</a:t>
            </a:r>
            <a:br>
              <a:rPr lang="ru-RU" dirty="0"/>
            </a:br>
            <a:r>
              <a:rPr lang="ru-RU" dirty="0"/>
              <a:t>И часто приходят к ней в дом доктора,</a:t>
            </a:r>
            <a:br>
              <a:rPr lang="ru-RU" dirty="0"/>
            </a:br>
            <a:r>
              <a:rPr lang="ru-RU" dirty="0"/>
              <a:t>Она же  мне</a:t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прабабушка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000504"/>
            <a:ext cx="314327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15272" y="5715016"/>
            <a:ext cx="92869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 на 30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меня семья большая:</a:t>
            </a:r>
          </a:p>
          <a:p>
            <a:pPr>
              <a:buNone/>
            </a:pPr>
            <a:r>
              <a:rPr lang="ru-RU" dirty="0" smtClean="0"/>
              <a:t>Мама Нина, баба Рая,</a:t>
            </a:r>
          </a:p>
          <a:p>
            <a:pPr>
              <a:buNone/>
            </a:pPr>
            <a:r>
              <a:rPr lang="ru-RU" dirty="0" smtClean="0"/>
              <a:t>Папу Александром звать,</a:t>
            </a:r>
          </a:p>
          <a:p>
            <a:pPr>
              <a:buNone/>
            </a:pPr>
            <a:r>
              <a:rPr lang="ru-RU" dirty="0" smtClean="0"/>
              <a:t>Он бабуле просто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000" dirty="0" smtClean="0"/>
              <a:t>зять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071810"/>
            <a:ext cx="207170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001024" y="5857892"/>
            <a:ext cx="857256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 на 5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своём доме и стены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помогают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643050"/>
            <a:ext cx="192882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215206" y="5500702"/>
            <a:ext cx="1214446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 на 10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 солнышке тепло,</a:t>
            </a:r>
          </a:p>
          <a:p>
            <a:pPr>
              <a:buNone/>
            </a:pPr>
            <a:r>
              <a:rPr lang="ru-RU" dirty="0" smtClean="0"/>
              <a:t>    при матери….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добро.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85926"/>
            <a:ext cx="22145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572396" y="5786454"/>
            <a:ext cx="100013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 на 20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Англичане говорят: «Чёрная овца есть в каждом стаде»</a:t>
            </a:r>
          </a:p>
          <a:p>
            <a:r>
              <a:rPr lang="ru-RU" dirty="0" smtClean="0"/>
              <a:t>А что говорим мы?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В семье не без урода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928802"/>
            <a:ext cx="371477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001024" y="5500702"/>
            <a:ext cx="100013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 на 30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Как звучит русская пословица о том, кто унаследовал плохое от матери или отца?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Яблоко от яблони недалеко падает.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643050"/>
            <a:ext cx="39290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572396" y="5429264"/>
            <a:ext cx="1285884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Мифы на 5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Римская богиня счастья    и удачи покровительствовала новорожденным, целым семьям, мужчинам и женщинам. Кто она?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Богиня Фортуна</a:t>
            </a:r>
            <a:endParaRPr lang="ru-RU" dirty="0"/>
          </a:p>
        </p:txBody>
      </p:sp>
      <p:pic>
        <p:nvPicPr>
          <p:cNvPr id="7" name="Рисунок 6" descr="Фортун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071678"/>
            <a:ext cx="2714644" cy="4554173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143900" y="6072206"/>
            <a:ext cx="71438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85720" y="5643578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Разное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85720" y="571480"/>
            <a:ext cx="2071702" cy="5000660"/>
            <a:chOff x="285720" y="571480"/>
            <a:chExt cx="2071702" cy="50006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5720" y="571480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Логические задачи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5720" y="1285860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Сказки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720" y="4214818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Литературные родственники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720" y="3500438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Мифы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20" y="2071678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Загадки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5720" y="2786058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Пословицы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5720" y="4929198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Музыка</a:t>
              </a:r>
              <a:endParaRPr lang="ru-RU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143240" y="200024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2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43240" y="271462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3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3240" y="342900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4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414338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5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485776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6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43240" y="557214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7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3240" y="128586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8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240" y="571480"/>
            <a:ext cx="71438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hlinkClick r:id="rId9" action="ppaction://hlinksldjump"/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557214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0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485776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1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414338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2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42900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3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4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200024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5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128586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6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72000" y="571480"/>
            <a:ext cx="71438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17" action="ppaction://hlinksldjump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00760" y="5643578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18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00760" y="4929198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19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4143380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20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00760" y="3429000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21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714620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22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2000240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23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00760" y="1285860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24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0760" y="571480"/>
            <a:ext cx="71438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B19"/>
                </a:solidFill>
                <a:hlinkClick r:id="rId25" action="ppaction://hlinksldjump"/>
              </a:rPr>
              <a:t>20</a:t>
            </a:r>
            <a:endParaRPr lang="ru-RU" b="1" dirty="0">
              <a:solidFill>
                <a:srgbClr val="3C5B19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5643578"/>
            <a:ext cx="7143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6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4929198"/>
            <a:ext cx="7143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7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29520" y="4214818"/>
            <a:ext cx="7143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8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3500438"/>
            <a:ext cx="7143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9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29520" y="2786058"/>
            <a:ext cx="7143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0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2071678"/>
            <a:ext cx="7143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1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29520" y="1357298"/>
            <a:ext cx="7143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2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29520" y="571480"/>
            <a:ext cx="714380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3" action="ppaction://hlinksldjump"/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Мифы на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Как известно, греческая богиня Афина была богиней мудрости, и её птицей считалась сова. А вот богиня Гера считалась покровительницей семьи и материнства. Какая птица считалась птицей Геры?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pic>
        <p:nvPicPr>
          <p:cNvPr id="7" name="Рисунок 6" descr="Ге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357430"/>
            <a:ext cx="428625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1285860"/>
            <a:ext cx="4714876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Мифы на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Как звали бога славян, родоначальника жизни, покровителя семьи и дома?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Род</a:t>
            </a:r>
            <a:endParaRPr lang="ru-RU" dirty="0"/>
          </a:p>
        </p:txBody>
      </p:sp>
      <p:pic>
        <p:nvPicPr>
          <p:cNvPr id="6" name="Рисунок 5" descr="ro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071678"/>
            <a:ext cx="3071834" cy="40656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1428736"/>
            <a:ext cx="4000528" cy="507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072462" y="6357958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Мифы на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Люб- хранитель семейного счастья наших предков, представал в виде золотистого кота. А как выглядел Нелюб?</a:t>
            </a:r>
            <a:endParaRPr lang="ru-RU" dirty="0"/>
          </a:p>
        </p:txBody>
      </p:sp>
      <p:pic>
        <p:nvPicPr>
          <p:cNvPr id="5" name="Содержимое 4" descr="kot-nelyub.jpg345-e142022215692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530482" cy="4525963"/>
          </a:xfr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Литературные родственники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рассказе Виктора Драгунского "Что любит Мишка", было перечислено огромное количество любимых </a:t>
            </a:r>
            <a:r>
              <a:rPr lang="ru-RU" dirty="0" err="1"/>
              <a:t>мишкиных</a:t>
            </a:r>
            <a:r>
              <a:rPr lang="ru-RU" dirty="0"/>
              <a:t> продуктов и назван только один родственник. Какой?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Ой, - сказал он смущенно, - чуть не забыл! Еще - котят! И бабушку!</a:t>
            </a:r>
            <a:endParaRPr lang="ru-RU" dirty="0"/>
          </a:p>
        </p:txBody>
      </p:sp>
      <p:pic>
        <p:nvPicPr>
          <p:cNvPr id="5" name="Рисунок 4" descr="V-Dragunskiy-Chto-lyubit-Mishk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3357562"/>
            <a:ext cx="3753172" cy="2481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6314" y="1428736"/>
            <a:ext cx="3929090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286776" y="6429396"/>
            <a:ext cx="57150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Литературные родственники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 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Кем приходится дядя </a:t>
            </a:r>
            <a:r>
              <a:rPr lang="ru-RU" dirty="0" err="1"/>
              <a:t>Вернон</a:t>
            </a:r>
            <a:r>
              <a:rPr lang="ru-RU" dirty="0"/>
              <a:t> Гарри </a:t>
            </a:r>
            <a:r>
              <a:rPr lang="ru-RU" dirty="0" err="1"/>
              <a:t>Поттеру</a:t>
            </a:r>
            <a:r>
              <a:rPr lang="ru-RU" dirty="0"/>
              <a:t>?</a:t>
            </a:r>
          </a:p>
        </p:txBody>
      </p:sp>
      <p:pic>
        <p:nvPicPr>
          <p:cNvPr id="5" name="Содержимое 4" descr="bL3yQ8lJ8W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3714752"/>
            <a:ext cx="4745050" cy="2515401"/>
          </a:xfr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0" y="2928934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Муж сестры матери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500306"/>
            <a:ext cx="5214974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286776" y="6500834"/>
            <a:ext cx="571504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Литературные родственники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/>
              <a:t>Дядя </a:t>
            </a:r>
            <a:r>
              <a:rPr lang="ru-RU" dirty="0"/>
              <a:t>Чарли - родственник </a:t>
            </a:r>
            <a:r>
              <a:rPr lang="ru-RU" dirty="0" err="1"/>
              <a:t>Элли</a:t>
            </a:r>
            <a:r>
              <a:rPr lang="ru-RU" dirty="0"/>
              <a:t> из повести А.Волкова "</a:t>
            </a:r>
            <a:r>
              <a:rPr lang="ru-RU" dirty="0" err="1"/>
              <a:t>Урфин</a:t>
            </a:r>
            <a:r>
              <a:rPr lang="ru-RU" dirty="0"/>
              <a:t> </a:t>
            </a:r>
            <a:r>
              <a:rPr lang="ru-RU" dirty="0" err="1"/>
              <a:t>Джус</a:t>
            </a:r>
            <a:r>
              <a:rPr lang="ru-RU" dirty="0"/>
              <a:t> и его деревянные солдаты" был в прошлом...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моряком 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img_3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214554"/>
            <a:ext cx="3600450" cy="3552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7686" y="1643050"/>
            <a:ext cx="4500594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358214" y="6429396"/>
            <a:ext cx="50006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Литературные родственники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Сколько детей воспитывала тётя </a:t>
            </a:r>
            <a:r>
              <a:rPr lang="ru-RU" dirty="0" err="1" smtClean="0"/>
              <a:t>Полли</a:t>
            </a:r>
            <a:r>
              <a:rPr lang="ru-RU" dirty="0" smtClean="0"/>
              <a:t> в «Приключениях Тома </a:t>
            </a:r>
            <a:r>
              <a:rPr lang="ru-RU" dirty="0" err="1" smtClean="0"/>
              <a:t>Сойера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r>
              <a:rPr lang="ru-RU" dirty="0" smtClean="0"/>
              <a:t>1. сын сестры Том </a:t>
            </a:r>
            <a:r>
              <a:rPr lang="ru-RU" dirty="0" err="1" smtClean="0"/>
              <a:t>Сойер</a:t>
            </a:r>
            <a:endParaRPr lang="ru-RU" dirty="0" smtClean="0"/>
          </a:p>
          <a:p>
            <a:r>
              <a:rPr lang="ru-RU" dirty="0" smtClean="0"/>
              <a:t>2. кузина Мери</a:t>
            </a:r>
          </a:p>
          <a:p>
            <a:r>
              <a:rPr lang="ru-RU" dirty="0" smtClean="0"/>
              <a:t>3 сводный брат Сид</a:t>
            </a:r>
            <a:endParaRPr lang="ru-RU" dirty="0"/>
          </a:p>
        </p:txBody>
      </p:sp>
      <p:pic>
        <p:nvPicPr>
          <p:cNvPr id="7" name="Рисунок 6" descr="Mark_Tven__Priklyucheniya_Toma_Sojer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143248"/>
            <a:ext cx="1905000" cy="32099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57686" y="1357298"/>
            <a:ext cx="4500594" cy="514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358214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 на 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x_9a190aa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0629"/>
            <a:ext cx="4038600" cy="304510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 какой вечной трагедии говорили в  диалоге король и принцесса?</a:t>
            </a:r>
            <a:endParaRPr lang="ru-RU" dirty="0"/>
          </a:p>
        </p:txBody>
      </p:sp>
      <p:pic>
        <p:nvPicPr>
          <p:cNvPr id="8" name="Дуэт короля и принцесс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857752" y="1714488"/>
            <a:ext cx="652466" cy="652466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835821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 на 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071678"/>
            <a:ext cx="4038600" cy="3053576"/>
          </a:xfrm>
        </p:spPr>
      </p:pic>
      <p:pic>
        <p:nvPicPr>
          <p:cNvPr id="6" name="В каждом маленьком ребенке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3143248"/>
            <a:ext cx="862020" cy="862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57161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Узнай песню и назови  мультфильм, в котором она впервые прозвучала в 1983 году.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428736"/>
            <a:ext cx="321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http://mults.info/mults/?id=257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285860"/>
            <a:ext cx="4857784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8143900" y="6429396"/>
            <a:ext cx="57150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 на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Узнай песню и назови произведение, в котором она звучала. </a:t>
            </a:r>
            <a:endParaRPr lang="ru-RU" dirty="0"/>
          </a:p>
        </p:txBody>
      </p:sp>
      <p:pic>
        <p:nvPicPr>
          <p:cNvPr id="5" name="Колыбельная медведицы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3000372"/>
            <a:ext cx="714380" cy="7143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1571612"/>
            <a:ext cx="3819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http://1klip.my1.ru/index/umka/0-124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umka.ishet.druga.0-02-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214554"/>
            <a:ext cx="4258627" cy="3000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57686" y="1500174"/>
            <a:ext cx="4643470" cy="457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7858148" y="6286520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  на 5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Иван Петрович- отец Нины Ивановны, а Катя – дочь Нины Ивановны. Кем приходится Катя Ивану Петровичу?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внучкой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428868"/>
            <a:ext cx="407196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8581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 на 30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пяти поколениях этой немецкой семьи насчитывалось 16 композиторов и 29 профессиональных музыкантов. А как звали самого известного из них?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Иоганн Себастьян Бах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643050"/>
            <a:ext cx="378621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929586" y="5786454"/>
            <a:ext cx="64294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Разное на 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Она бывает театральной, и семейной, и концертной.</a:t>
            </a:r>
            <a:endParaRPr lang="ru-RU" dirty="0"/>
          </a:p>
        </p:txBody>
      </p:sp>
      <p:pic>
        <p:nvPicPr>
          <p:cNvPr id="5" name="Содержимое 4" descr="131126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1142984"/>
            <a:ext cx="4391293" cy="2928958"/>
          </a:xfrm>
        </p:spPr>
      </p:pic>
      <p:pic>
        <p:nvPicPr>
          <p:cNvPr id="6" name="Рисунок 5" descr="family_matters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5743873" cy="3790956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643834" y="5857892"/>
            <a:ext cx="71438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Разное на 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 какой игрушке написано в энциклопедии так: «Она олицетворяет идею крепкой семьи, достатка, продолжения рода, несёт в себе идею единства»</a:t>
            </a:r>
            <a:endParaRPr lang="ru-RU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858148" y="6215082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4" descr="1350332718_12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033695"/>
            <a:ext cx="4038600" cy="3658972"/>
          </a:xfrm>
        </p:spPr>
      </p:pic>
      <p:sp>
        <p:nvSpPr>
          <p:cNvPr id="9" name="Прямоугольник 8"/>
          <p:cNvSpPr/>
          <p:nvPr/>
        </p:nvSpPr>
        <p:spPr>
          <a:xfrm>
            <a:off x="4286248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https://www.youtube.com/watch?v=VrISAD8dt6g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Разное на 20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Семейная геометрическая фигура</a:t>
            </a:r>
            <a:endParaRPr lang="ru-RU" dirty="0"/>
          </a:p>
        </p:txBody>
      </p:sp>
      <p:pic>
        <p:nvPicPr>
          <p:cNvPr id="5" name="Содержимое 4" descr="e2036ac19b6960f2113b5157a799b609_i-30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1357298"/>
            <a:ext cx="5265227" cy="3948920"/>
          </a:xfr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358082" y="5643578"/>
            <a:ext cx="92869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Разное на 30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В службу семьи обратилась девушка с просьбой найти ей такого жениха, который умел бы играть на гитаре, петь, танцевать, говорить на разные темы, но умолкать, когда ей захочется тишины. Работники службы семьи нашли такого жениха, и это оказался….</a:t>
            </a:r>
            <a:endParaRPr lang="ru-RU" sz="2400" dirty="0"/>
          </a:p>
        </p:txBody>
      </p:sp>
      <p:pic>
        <p:nvPicPr>
          <p:cNvPr id="5" name="Содержимое 4" descr="starij_televizor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4038600" cy="3962621"/>
          </a:xfr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72462" y="5929330"/>
            <a:ext cx="857256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  на 10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Машиной мамы четверо детей. Старшего сына зовут Аркадий, второго – Артём, а самого младшего – Яков. Как зовут третьего ребёнка?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Маша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571612"/>
            <a:ext cx="328614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858148" y="6143644"/>
            <a:ext cx="100013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  на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Отца одного человека зовут Николай Петрович, а сына- Алексей Владимирович. Как зовут этого человека?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Владимир Николаевич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000240"/>
            <a:ext cx="357190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15272" y="5857892"/>
            <a:ext cx="1143008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  на 30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Иванова спросили, кто изображён на портрете в его комнате. Иванов ответил: «Отец изображенного на портрете является сыном того, кто это говорит». Чей это портрет?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внука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571744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858148" y="6000768"/>
            <a:ext cx="100013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 на 5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какой сказке Андерсена нарушается содержание одной из статей Всеобщей декларации прав человека таково: «Брак может быть заключён только при свободном согласии обеих сторон»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Х.К. Андерсен 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Дюймовочка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29190" y="2285992"/>
            <a:ext cx="3097241" cy="338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1500174"/>
            <a:ext cx="4000528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78581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 на 10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какой сказке Андерсена нарушено право ребёнка «Дети имеют право  жить со своими  родителями, и никому не позволено их разлучать»?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nejnaa-_99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3504" y="1571612"/>
            <a:ext cx="2940703" cy="4261888"/>
          </a:xfrm>
        </p:spPr>
      </p:pic>
      <p:sp>
        <p:nvSpPr>
          <p:cNvPr id="8" name="Прямоугольник 7"/>
          <p:cNvSpPr/>
          <p:nvPr/>
        </p:nvSpPr>
        <p:spPr>
          <a:xfrm>
            <a:off x="4857752" y="1357298"/>
            <a:ext cx="3714776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072462" y="6357958"/>
            <a:ext cx="78581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 на 20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какой сказке К. И. Чуковского именины заканчиваются свадьбой?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over_18482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00628" y="1643050"/>
            <a:ext cx="3286148" cy="4198054"/>
          </a:xfrm>
        </p:spPr>
      </p:pic>
      <p:sp>
        <p:nvSpPr>
          <p:cNvPr id="8" name="Прямоугольник 7"/>
          <p:cNvSpPr/>
          <p:nvPr/>
        </p:nvSpPr>
        <p:spPr>
          <a:xfrm>
            <a:off x="4714876" y="1500174"/>
            <a:ext cx="3857652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072462" y="6357958"/>
            <a:ext cx="78581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739</Words>
  <Application>Microsoft Office PowerPoint</Application>
  <PresentationFormat>Экран (4:3)</PresentationFormat>
  <Paragraphs>165</Paragraphs>
  <Slides>36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ГБОУ ШКОЛА № 489 Московского района Санкт-Петербурга  Интерактивная игра  по курсу ОРКСЭ  модуль «Светская этика» Тема «Семья» </vt:lpstr>
      <vt:lpstr>Слайд 2</vt:lpstr>
      <vt:lpstr> Логические задачи  на 5 </vt:lpstr>
      <vt:lpstr> Логические задачи  на 10 </vt:lpstr>
      <vt:lpstr>Логические задачи  на 20</vt:lpstr>
      <vt:lpstr> Логические задачи  на 30 </vt:lpstr>
      <vt:lpstr> Сказки на 5 </vt:lpstr>
      <vt:lpstr> Сказки на 10 </vt:lpstr>
      <vt:lpstr>Сказки на 20</vt:lpstr>
      <vt:lpstr>Сказки на 30</vt:lpstr>
      <vt:lpstr> Загадки на 5 </vt:lpstr>
      <vt:lpstr> Загадки на 10 </vt:lpstr>
      <vt:lpstr>Загадки на 20</vt:lpstr>
      <vt:lpstr>Загадки на 30</vt:lpstr>
      <vt:lpstr>Пословицы на 5</vt:lpstr>
      <vt:lpstr>Пословицы на 10</vt:lpstr>
      <vt:lpstr>Пословицы на 20</vt:lpstr>
      <vt:lpstr>Пословицы на 30</vt:lpstr>
      <vt:lpstr> Мифы на 5 </vt:lpstr>
      <vt:lpstr>Мифы на 10</vt:lpstr>
      <vt:lpstr>Мифы на 20</vt:lpstr>
      <vt:lpstr>Мифы на 30</vt:lpstr>
      <vt:lpstr>Литературные родственники на 5</vt:lpstr>
      <vt:lpstr>Литературные родственники на   10</vt:lpstr>
      <vt:lpstr>Литературные родственники на  20</vt:lpstr>
      <vt:lpstr>Литературные родственники на  30</vt:lpstr>
      <vt:lpstr> Музыка на 5 </vt:lpstr>
      <vt:lpstr> Музыка на 10 </vt:lpstr>
      <vt:lpstr>Музыка на 20</vt:lpstr>
      <vt:lpstr> Музыка на 30 </vt:lpstr>
      <vt:lpstr> Разное на 5 </vt:lpstr>
      <vt:lpstr> Разное на 10 </vt:lpstr>
      <vt:lpstr> Разное на 20 </vt:lpstr>
      <vt:lpstr> Разное на 30 </vt:lpstr>
      <vt:lpstr>БЛИЦ</vt:lpstr>
      <vt:lpstr>Спасибо за внимание!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ГБОУ ШКОЛА № 489 Московского района Санкт-Петербурга  Интерактивная игра  по курсу ОРКСЭ  модуль «Светская этика» Тема «Семья» </dc:title>
  <dc:creator>mila</dc:creator>
  <cp:lastModifiedBy>mila</cp:lastModifiedBy>
  <cp:revision>61</cp:revision>
  <dcterms:created xsi:type="dcterms:W3CDTF">2016-01-24T14:53:19Z</dcterms:created>
  <dcterms:modified xsi:type="dcterms:W3CDTF">2016-01-25T18:33:13Z</dcterms:modified>
</cp:coreProperties>
</file>